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75BB5"/>
    <a:srgbClr val="4C3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61888" y="2185415"/>
            <a:ext cx="5705857" cy="78890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40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Título </a:t>
            </a:r>
            <a:r>
              <a:rPr lang="es-ES" dirty="0" err="1" smtClean="0"/>
              <a:t>lorem</a:t>
            </a:r>
            <a:endParaRPr lang="es-E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33872" y="2834681"/>
            <a:ext cx="5998464" cy="1096899"/>
          </a:xfrm>
        </p:spPr>
        <p:txBody>
          <a:bodyPr anchor="t">
            <a:noAutofit/>
          </a:bodyPr>
          <a:lstStyle>
            <a:lvl1pPr marL="0" indent="0" algn="ctr">
              <a:buNone/>
              <a:defRPr sz="4400" b="1" i="1" u="none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err="1" smtClean="0"/>
              <a:t>Ipsum</a:t>
            </a:r>
            <a:r>
              <a:rPr lang="es-ES" dirty="0" smtClean="0"/>
              <a:t> </a:t>
            </a:r>
            <a:r>
              <a:rPr lang="es-ES" dirty="0" err="1" smtClean="0"/>
              <a:t>sit</a:t>
            </a:r>
            <a:r>
              <a:rPr lang="es-ES" dirty="0" smtClean="0"/>
              <a:t> </a:t>
            </a:r>
            <a:r>
              <a:rPr lang="es-ES" dirty="0" err="1" smtClean="0"/>
              <a:t>amet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5605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4437" y="1118429"/>
            <a:ext cx="4513541" cy="4697155"/>
          </a:xfrm>
        </p:spPr>
        <p:txBody>
          <a:bodyPr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1118429"/>
            <a:ext cx="5897202" cy="46971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95622" y="252984"/>
            <a:ext cx="10816674" cy="52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>
                <a:solidFill>
                  <a:srgbClr val="675BB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Título de diapositiva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5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7144" y="1133855"/>
            <a:ext cx="4626864" cy="4697155"/>
          </a:xfrm>
        </p:spPr>
        <p:txBody>
          <a:bodyPr/>
          <a:lstStyle>
            <a:lvl1pPr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252984"/>
            <a:ext cx="10588074" cy="52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Título de diapositiva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1133856"/>
            <a:ext cx="5897202" cy="469715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CC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80341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57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2551" y="1078992"/>
            <a:ext cx="4196417" cy="72354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400" b="0" i="1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Título </a:t>
            </a:r>
            <a:r>
              <a:rPr lang="es-ES" dirty="0" err="1" smtClean="0"/>
              <a:t>lorem</a:t>
            </a:r>
            <a:endParaRPr lang="es-ES" dirty="0" smtClean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262551" y="1802536"/>
            <a:ext cx="4196417" cy="7235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1" kern="1200" cap="none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err="1" smtClean="0">
                <a:solidFill>
                  <a:srgbClr val="FFC000"/>
                </a:solidFill>
              </a:rPr>
              <a:t>Ipsum</a:t>
            </a:r>
            <a:r>
              <a:rPr lang="es-ES" b="1" dirty="0" smtClean="0">
                <a:solidFill>
                  <a:srgbClr val="FFC000"/>
                </a:solidFill>
              </a:rPr>
              <a:t> </a:t>
            </a:r>
            <a:r>
              <a:rPr lang="es-ES" b="1" dirty="0" err="1" smtClean="0">
                <a:solidFill>
                  <a:srgbClr val="FFC000"/>
                </a:solidFill>
              </a:rPr>
              <a:t>sit</a:t>
            </a:r>
            <a:r>
              <a:rPr lang="es-ES" b="1" dirty="0" smtClean="0">
                <a:solidFill>
                  <a:srgbClr val="FFC000"/>
                </a:solidFill>
              </a:rPr>
              <a:t> </a:t>
            </a:r>
            <a:r>
              <a:rPr lang="es-ES" b="1" dirty="0" err="1" smtClean="0">
                <a:solidFill>
                  <a:srgbClr val="FFC000"/>
                </a:solidFill>
              </a:rPr>
              <a:t>amet</a:t>
            </a:r>
            <a:endParaRPr lang="es-ES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2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jeta de nomb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46415" y="2343468"/>
            <a:ext cx="5257121" cy="15335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Subtítulos</a:t>
            </a:r>
            <a:br>
              <a:rPr lang="es-ES" dirty="0" smtClean="0"/>
            </a:br>
            <a:r>
              <a:rPr lang="es-ES" dirty="0" smtClean="0"/>
              <a:t>o separadores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252984"/>
            <a:ext cx="10816674" cy="52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>
                <a:solidFill>
                  <a:srgbClr val="675BB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Título de diapositiva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60704"/>
            <a:ext cx="10816674" cy="4980659"/>
          </a:xfrm>
        </p:spPr>
        <p:txBody>
          <a:bodyPr/>
          <a:lstStyle>
            <a:lvl1pPr>
              <a:defRPr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ADE90182-EE2D-4C58-B9D5-06995180358E}" type="datetimeFigureOut">
              <a:rPr lang="es-EC" smtClean="0"/>
              <a:t>8/1/2024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AFA140E-6ED1-4989-8EFB-7FE5E3F598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819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133856"/>
            <a:ext cx="10588074" cy="4370831"/>
          </a:xfrm>
        </p:spPr>
        <p:txBody>
          <a:bodyPr/>
          <a:lstStyle>
            <a:lvl1pPr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252984"/>
            <a:ext cx="10588074" cy="52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Título de diapositiva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609" y="1197864"/>
            <a:ext cx="5405015" cy="45723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6792" y="1179576"/>
            <a:ext cx="5138929" cy="4572367"/>
          </a:xfrm>
        </p:spPr>
        <p:txBody>
          <a:bodyPr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252984"/>
            <a:ext cx="10816674" cy="52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>
                <a:solidFill>
                  <a:srgbClr val="675BB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Título de diapositiva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7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133856"/>
            <a:ext cx="5430858" cy="4370831"/>
          </a:xfrm>
        </p:spPr>
        <p:txBody>
          <a:bodyPr/>
          <a:lstStyle>
            <a:lvl1pPr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252984"/>
            <a:ext cx="10588074" cy="52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Título de diapositiva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6318504" y="1133856"/>
            <a:ext cx="4946904" cy="4370831"/>
          </a:xfrm>
        </p:spPr>
        <p:txBody>
          <a:bodyPr/>
          <a:lstStyle>
            <a:lvl1pPr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3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1118429"/>
            <a:ext cx="10834962" cy="469715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95622" y="252984"/>
            <a:ext cx="10816674" cy="52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>
                <a:solidFill>
                  <a:srgbClr val="675BB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Título de diapositiva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6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252984"/>
            <a:ext cx="10588074" cy="52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Título de diapositiva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1118429"/>
            <a:ext cx="10834962" cy="469715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8712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566929"/>
            <a:ext cx="11063562" cy="527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725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9" r:id="rId3"/>
    <p:sldLayoutId id="2147483679" r:id="rId4"/>
    <p:sldLayoutId id="2147483691" r:id="rId5"/>
    <p:sldLayoutId id="2147483682" r:id="rId6"/>
    <p:sldLayoutId id="2147483693" r:id="rId7"/>
    <p:sldLayoutId id="2147483690" r:id="rId8"/>
    <p:sldLayoutId id="2147483681" r:id="rId9"/>
    <p:sldLayoutId id="2147483685" r:id="rId10"/>
    <p:sldLayoutId id="2147483692" r:id="rId11"/>
    <p:sldLayoutId id="214748368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5212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831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1397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656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422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535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contenido 5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849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5262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Personalizado 2">
      <a:dk1>
        <a:srgbClr val="FFFFFF"/>
      </a:dk1>
      <a:lt1>
        <a:srgbClr val="002060"/>
      </a:lt1>
      <a:dk2>
        <a:srgbClr val="E6B91E"/>
      </a:dk2>
      <a:lt2>
        <a:srgbClr val="002060"/>
      </a:lt2>
      <a:accent1>
        <a:srgbClr val="FFFFFF"/>
      </a:accent1>
      <a:accent2>
        <a:srgbClr val="FFC000"/>
      </a:accent2>
      <a:accent3>
        <a:srgbClr val="FFFF99"/>
      </a:accent3>
      <a:accent4>
        <a:srgbClr val="9EB5BF"/>
      </a:accent4>
      <a:accent5>
        <a:srgbClr val="9EB5BF"/>
      </a:accent5>
      <a:accent6>
        <a:srgbClr val="D8D8D8"/>
      </a:accent6>
      <a:hlink>
        <a:srgbClr val="0070C0"/>
      </a:hlink>
      <a:folHlink>
        <a:srgbClr val="00B05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307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Hgona</dc:creator>
  <cp:lastModifiedBy>Hgona</cp:lastModifiedBy>
  <cp:revision>12</cp:revision>
  <dcterms:created xsi:type="dcterms:W3CDTF">2023-12-05T18:53:41Z</dcterms:created>
  <dcterms:modified xsi:type="dcterms:W3CDTF">2024-01-08T17:20:43Z</dcterms:modified>
</cp:coreProperties>
</file>